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2869347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95250" y="95250"/>
          <a:ext cx="9048750" cy="6762750"/>
          <a:chOff x="95250" y="95250"/>
          <a:chExt cx="9048750" cy="6762750"/>
        </a:xfrm>
      </p:grpSpPr>
      <p:sp>
        <p:nvSpPr>
          <p:cNvPr id="1" name=""/>
          <p:cNvSpPr txBox="1"/>
          <p:nvPr/>
        </p:nvSpPr>
        <p:spPr>
          <a:xfrm>
            <a:off x="95250" y="95250"/>
            <a:ext cx="8953500" cy="66675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000"/>
              </a:lnSpc>
            </a:pPr>
            <a:r>
              <a:rPr lang="en-US" sz="4000" spc="0" u="none">
                <a:solidFill>
                  <a:srgbClr val="FFFFFF">
                    <a:alpha val="100000"/>
                  </a:srgbClr>
                </a:solidFill>
                <a:latin typeface="Arial"/>
              </a:rPr>
              <a:t><![CDATA[Venham todos, vocês, venham todos,
Reunidos num só coração,
/: De mãos dadas formando a aliança,
Confirmados na mesma missão. 2x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95250" y="95250"/>
          <a:ext cx="9048750" cy="6762750"/>
          <a:chOff x="95250" y="95250"/>
          <a:chExt cx="9048750" cy="6762750"/>
        </a:xfrm>
      </p:grpSpPr>
      <p:sp>
        <p:nvSpPr>
          <p:cNvPr id="1" name=""/>
          <p:cNvSpPr txBox="1"/>
          <p:nvPr/>
        </p:nvSpPr>
        <p:spPr>
          <a:xfrm>
            <a:off x="95250" y="95250"/>
            <a:ext cx="8953500" cy="66675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000"/>
              </a:lnSpc>
            </a:pPr>
            <a:r>
              <a:rPr lang="en-US" sz="4000" spc="0" u="none">
                <a:solidFill>
                  <a:srgbClr val="FFFFFF">
                    <a:alpha val="100000"/>
                  </a:srgbClr>
                </a:solidFill>
                <a:latin typeface="Arial"/>
              </a:rPr>
              <a:t><![CDATA[Em nome de Cristo, que é a nossa paz!
Em nome de Cristo, que a vida nos traz:
Do que estava dividido,
unidade ele faz!
Do que estava dividido,
unidade ele faz!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95250" y="95250"/>
          <a:ext cx="9048750" cy="6762750"/>
          <a:chOff x="95250" y="95250"/>
          <a:chExt cx="9048750" cy="6762750"/>
        </a:xfrm>
      </p:grpSpPr>
      <p:sp>
        <p:nvSpPr>
          <p:cNvPr id="1" name=""/>
          <p:cNvSpPr txBox="1"/>
          <p:nvPr/>
        </p:nvSpPr>
        <p:spPr>
          <a:xfrm>
            <a:off x="95250" y="95250"/>
            <a:ext cx="8953500" cy="66675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000"/>
              </a:lnSpc>
            </a:pPr>
            <a:r>
              <a:rPr lang="en-US" sz="4000" spc="0" u="none">
                <a:solidFill>
                  <a:srgbClr val="FFFFFF">
                    <a:alpha val="100000"/>
                  </a:srgbClr>
                </a:solidFill>
                <a:latin typeface="Arial"/>
              </a:rPr>
              <a:t><![CDATA[Venham todos, vocês, meus amigos,
Caminhar com o Mestre Jesus,
/: Ele vem revelar a Escritura
Como fez no caminho à Emaús. 2x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95250" y="95250"/>
          <a:ext cx="9048750" cy="6762750"/>
          <a:chOff x="95250" y="95250"/>
          <a:chExt cx="9048750" cy="6762750"/>
        </a:xfrm>
      </p:grpSpPr>
      <p:sp>
        <p:nvSpPr>
          <p:cNvPr id="1" name=""/>
          <p:cNvSpPr txBox="1"/>
          <p:nvPr/>
        </p:nvSpPr>
        <p:spPr>
          <a:xfrm>
            <a:off x="95250" y="95250"/>
            <a:ext cx="8953500" cy="66675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000"/>
              </a:lnSpc>
            </a:pPr>
            <a:r>
              <a:rPr lang="en-US" sz="4000" spc="0" u="none">
                <a:solidFill>
                  <a:srgbClr val="FFFFFF">
                    <a:alpha val="100000"/>
                  </a:srgbClr>
                </a:solidFill>
                <a:latin typeface="Arial"/>
              </a:rPr>
              <a:t><![CDATA[Em nome de Cristo, que é a nossa paz!
Em nome de Cristo, que a vida nos traz:
Do que estava dividido,
unidade ele faz!
Do que estava dividido,
unidade ele faz!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95250" y="95250"/>
          <a:ext cx="9048750" cy="6762750"/>
          <a:chOff x="95250" y="95250"/>
          <a:chExt cx="9048750" cy="6762750"/>
        </a:xfrm>
      </p:grpSpPr>
      <p:sp>
        <p:nvSpPr>
          <p:cNvPr id="1" name=""/>
          <p:cNvSpPr txBox="1"/>
          <p:nvPr/>
        </p:nvSpPr>
        <p:spPr>
          <a:xfrm>
            <a:off x="95250" y="95250"/>
            <a:ext cx="8953500" cy="66675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000"/>
              </a:lnSpc>
            </a:pPr>
            <a:r>
              <a:rPr lang="en-US" sz="4000" spc="0" u="none">
                <a:solidFill>
                  <a:srgbClr val="FFFFFF">
                    <a:alpha val="100000"/>
                  </a:srgbClr>
                </a:solidFill>
                <a:latin typeface="Arial"/>
              </a:rPr>
              <a:t><![CDATA[Venham todos, vocês, testemunhas,
Construamos a plena unidade
/: No diálogo comprometido
Com a paz e a fraternidade. 2x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95250" y="95250"/>
          <a:ext cx="9048750" cy="6762750"/>
          <a:chOff x="95250" y="95250"/>
          <a:chExt cx="9048750" cy="6762750"/>
        </a:xfrm>
      </p:grpSpPr>
      <p:sp>
        <p:nvSpPr>
          <p:cNvPr id="1" name=""/>
          <p:cNvSpPr txBox="1"/>
          <p:nvPr/>
        </p:nvSpPr>
        <p:spPr>
          <a:xfrm>
            <a:off x="95250" y="95250"/>
            <a:ext cx="8953500" cy="66675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000"/>
              </a:lnSpc>
            </a:pPr>
            <a:r>
              <a:rPr lang="en-US" sz="4000" spc="0" u="none">
                <a:solidFill>
                  <a:srgbClr val="FFFFFF">
                    <a:alpha val="100000"/>
                  </a:srgbClr>
                </a:solidFill>
                <a:latin typeface="Arial"/>
              </a:rPr>
              <a:t><![CDATA[Em nome de Cristo, que é a nossa paz!
Em nome de Cristo, que a vida nos traz:
Do que estava dividido,
unidade ele faz!
Do que estava dividido,
unidade ele faz!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95250" y="95250"/>
          <a:ext cx="9048750" cy="6762750"/>
          <a:chOff x="95250" y="95250"/>
          <a:chExt cx="9048750" cy="6762750"/>
        </a:xfrm>
      </p:grpSpPr>
      <p:sp>
        <p:nvSpPr>
          <p:cNvPr id="1" name=""/>
          <p:cNvSpPr txBox="1"/>
          <p:nvPr/>
        </p:nvSpPr>
        <p:spPr>
          <a:xfrm>
            <a:off x="95250" y="95250"/>
            <a:ext cx="8953500" cy="66675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000"/>
              </a:lnSpc>
            </a:pPr>
            <a:r>
              <a:rPr lang="en-US" sz="4000" spc="0" u="none">
                <a:solidFill>
                  <a:srgbClr val="FFFFFF">
                    <a:alpha val="100000"/>
                  </a:srgbClr>
                </a:solidFill>
                <a:latin typeface="Arial"/>
              </a:rPr>
              <a:t><![CDATA[Venham todos, mulheres e homens,
Superar toda polaridade,
/: Pois em Cristo nós somos um povo,
Reunidos na diversidade. 2x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95250" y="95250"/>
          <a:ext cx="9048750" cy="6762750"/>
          <a:chOff x="95250" y="95250"/>
          <a:chExt cx="9048750" cy="6762750"/>
        </a:xfrm>
      </p:grpSpPr>
      <p:sp>
        <p:nvSpPr>
          <p:cNvPr id="1" name=""/>
          <p:cNvSpPr txBox="1"/>
          <p:nvPr/>
        </p:nvSpPr>
        <p:spPr>
          <a:xfrm>
            <a:off x="95250" y="95250"/>
            <a:ext cx="8953500" cy="66675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000"/>
              </a:lnSpc>
            </a:pPr>
            <a:r>
              <a:rPr lang="en-US" sz="4000" spc="0" u="none">
                <a:solidFill>
                  <a:srgbClr val="FFFFFF">
                    <a:alpha val="100000"/>
                  </a:srgbClr>
                </a:solidFill>
                <a:latin typeface="Arial"/>
              </a:rPr>
              <a:t><![CDATA[Em nome de Cristo, que é a nossa paz!
Em nome de Cristo, que a vida nos traz:
Do que estava dividido,
unidade ele faz!
Do que estava dividido,
unidade ele faz!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95250" y="95250"/>
          <a:ext cx="9048750" cy="6762750"/>
          <a:chOff x="95250" y="95250"/>
          <a:chExt cx="9048750" cy="6762750"/>
        </a:xfrm>
      </p:grpSpPr>
      <p:sp>
        <p:nvSpPr>
          <p:cNvPr id="1" name=""/>
          <p:cNvSpPr txBox="1"/>
          <p:nvPr/>
        </p:nvSpPr>
        <p:spPr>
          <a:xfrm>
            <a:off x="95250" y="95250"/>
            <a:ext cx="8953500" cy="66675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000"/>
              </a:lnSpc>
            </a:pPr>
            <a:r>
              <a:rPr lang="en-US" sz="4000" spc="0" u="none">
                <a:solidFill>
                  <a:srgbClr val="FFFFFF">
                    <a:alpha val="100000"/>
                  </a:srgbClr>
                </a:solidFill>
                <a:latin typeface="Arial"/>
              </a:rPr>
              <a:t><![CDATA[Venham jovens, idosos, crianças
E vivamos o amor-compromisso
/: Na partilha, no dom da esperança
E na fé que se torna serviço. 2x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Músicas de Igreja</cp:lastModifiedBy>
  <dcterms:created xsi:type="dcterms:W3CDTF">2020-08-20T10:14:12Z</dcterms:created>
  <dcterms:modified xsi:type="dcterms:W3CDTF">2020-08-20T10:14:12Z</dcterms:modified>
  <dc:title>Hino Campanha da Fraternidade Ecumênica 2021</dc:title>
  <dc:description/>
  <dc:subject/>
  <cp:keywords>Hino Campanha da Fraternidade Ecumênica 2021</cp:keywords>
  <cp:category>Músicas de Igreja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